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57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11" autoAdjust="0"/>
    <p:restoredTop sz="94660"/>
  </p:normalViewPr>
  <p:slideViewPr>
    <p:cSldViewPr>
      <p:cViewPr varScale="1">
        <p:scale>
          <a:sx n="68" d="100"/>
          <a:sy n="68" d="100"/>
        </p:scale>
        <p:origin x="-5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9684144-59E5-4E9D-8862-643F66F0B300}" type="datetimeFigureOut">
              <a:rPr lang="en-US" smtClean="0"/>
              <a:pPr/>
              <a:t>12/21/2012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E58D-D25F-4D36-B9A7-5D2DE9ECD0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84144-59E5-4E9D-8862-643F66F0B300}" type="datetimeFigureOut">
              <a:rPr lang="en-US" smtClean="0"/>
              <a:pPr/>
              <a:t>12/21/2012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E58D-D25F-4D36-B9A7-5D2DE9ECD0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84144-59E5-4E9D-8862-643F66F0B300}" type="datetimeFigureOut">
              <a:rPr lang="en-US" smtClean="0"/>
              <a:pPr/>
              <a:t>12/21/2012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E58D-D25F-4D36-B9A7-5D2DE9ECD0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84144-59E5-4E9D-8862-643F66F0B300}" type="datetimeFigureOut">
              <a:rPr lang="en-US" smtClean="0"/>
              <a:pPr/>
              <a:t>12/21/2012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E58D-D25F-4D36-B9A7-5D2DE9ECD04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84144-59E5-4E9D-8862-643F66F0B300}" type="datetimeFigureOut">
              <a:rPr lang="en-US" smtClean="0"/>
              <a:pPr/>
              <a:t>12/21/2012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E58D-D25F-4D36-B9A7-5D2DE9ECD04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84144-59E5-4E9D-8862-643F66F0B300}" type="datetimeFigureOut">
              <a:rPr lang="en-US" smtClean="0"/>
              <a:pPr/>
              <a:t>12/21/2012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E58D-D25F-4D36-B9A7-5D2DE9ECD0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84144-59E5-4E9D-8862-643F66F0B300}" type="datetimeFigureOut">
              <a:rPr lang="en-US" smtClean="0"/>
              <a:pPr/>
              <a:t>12/21/2012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E58D-D25F-4D36-B9A7-5D2DE9ECD0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84144-59E5-4E9D-8862-643F66F0B300}" type="datetimeFigureOut">
              <a:rPr lang="en-US" smtClean="0"/>
              <a:pPr/>
              <a:t>12/21/2012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E58D-D25F-4D36-B9A7-5D2DE9ECD04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84144-59E5-4E9D-8862-643F66F0B300}" type="datetimeFigureOut">
              <a:rPr lang="en-US" smtClean="0"/>
              <a:pPr/>
              <a:t>12/21/2012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E58D-D25F-4D36-B9A7-5D2DE9ECD0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84144-59E5-4E9D-8862-643F66F0B300}" type="datetimeFigureOut">
              <a:rPr lang="en-US" smtClean="0"/>
              <a:pPr/>
              <a:t>12/21/2012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E58D-D25F-4D36-B9A7-5D2DE9ECD0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84144-59E5-4E9D-8862-643F66F0B300}" type="datetimeFigureOut">
              <a:rPr lang="en-US" smtClean="0"/>
              <a:pPr/>
              <a:t>12/21/2012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E58D-D25F-4D36-B9A7-5D2DE9ECD0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9684144-59E5-4E9D-8862-643F66F0B300}" type="datetimeFigureOut">
              <a:rPr lang="en-US" smtClean="0"/>
              <a:pPr/>
              <a:t>12/21/2012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3A7E58D-D25F-4D36-B9A7-5D2DE9ECD0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Louis Vuitton </a:t>
            </a:r>
            <a:br>
              <a:rPr lang="en-US" dirty="0" smtClean="0"/>
            </a:br>
            <a:r>
              <a:rPr lang="en-US" dirty="0" smtClean="0"/>
              <a:t>1821-1892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Katie Nolan </a:t>
            </a:r>
            <a:endParaRPr lang="en-US" dirty="0"/>
          </a:p>
        </p:txBody>
      </p:sp>
      <p:sp>
        <p:nvSpPr>
          <p:cNvPr id="4" name="AutoShape 2" descr="data:image/jpeg;base64,/9j/4AAQSkZJRgABAQAAAQABAAD/2wCEAAkGBhQSEBUUEhQVFBQVFxQUGBQUFBQVFBQVFRgVFxUVFBUXGyYeFxokGRQUHy8gIycpLC0sFx4xNTAqNSYsLCkBCQoKDAwOFA8PFCkYFBgpKSkpKSkpKSkpKSkpKSkpKSkpKSkpKSkpKSkpKSkpKSkpKSkpKSkpKSkpKSkpKSkpKf/AABEIAOAA4AMBIgACEQEDEQH/xAAcAAAABwEBAAAAAAAAAAAAAAAAAQIDBAUGBwj/xAA+EAABAwEGAwYEAwgCAQUAAAABAAIRAwQFEiExQQZRYQcTInGBkTJCocEjUrEUM2KS0eHw8XKCwhUXU2Oi/8QAFwEBAQEBAAAAAAAAAAAAAAAAAAECA//EABkRAQEBAQEBAAAAAAAAAAAAAAABETEhAv/aAAwDAQACEQMRAD8A7SggjQBBBBAaRUqhoz9hqfIIq1XCOuwURzs5Ov25DkgU95drkPyj/wAjv5aeaGJNlyLEgdxJOJN40WJA5iUe3XpTotLqjw0DPPX2UK+r4bQpFxIxRDQTlJyE9Jjz2XM7+vAPd+IcWEOfUqEF4afkaB8BcTzmMgIgrNqya2Nv7ULMz4TPJziQHbS0AEkdY2XN+JuLG2uriefC2YAnCJiNcydeW3kspXqPrVCRjeToPicBtoFJp3FWnNjmu2BEE+6lbkR6rXPc573RJklxJJn9dQmadWDMA5gwdD0VsblqtcXOpF4ZBczHLiOZw+IDrCj3m+g8g0WPp7EPdiAPQ6x5qA7Y0Bwq0A9tMwRnJYdxiH8Uxutzwx2u124KddgrNaAC9oPex+Y7OMdM4XPLPaS0QHRPluII8ijsN51KJcabsJcIJ3joqPS10cQ2e0iaFVlSIkNPiE826hWQcvLN23pUoVW1aTi17TII/Q8x0XfeCeNadvpSIbWaB3lOcxtibzafpotSsWNW18J5lSVExJWJVEtBNU6uxTqAIIIIgIIIIEo0SNFBIq1cIR1HwJVfUqkmSgU+pKbL0hzkkuQOFyLEm5Tde0tY0ueQ0DcqB5zln7fxvZ21O4pvD6ziGgAEtBJjM6ZcuiiXnxJ3zKjLPnDT4iCBMfSOWq5Jctiq1rYO6D5BJLvyjMOcSNBroZ5Zqa1I6LbLfZzXd3lXvXsxOIMlrMI8RMCGmJlxk7CNFh7deTbW8UqZwMdU0IgNaBkTzMSRy05ks35aX0gbPTaWMdha90QahHyzyxEkjnloAFEudrqb2OLCWSQ5waTAE4iNjAJWWgffJs5c2h4Q4RJzcAcwSfzEQTOkwITjOJzUAbaGCqBpLnhzdpaZj6Kvv2xPp1nB8mfEHfnYfhcOhEKJZqbS4BzsIJzMTA5wgvH39SpseLNSFNz5aXlznPwcg4nI+QVOH+AknxFw9hMn3I9ik1SwOOAFw2LtT1gJDuvt/miBJKJESjCIUCrG4b6fZbQytTMOYZjZw+Zp6EZKslGCqr1Fdd5Nr0adVmbajQ4eRGnpp6KYHLA9kt7ipYRSxDHSc4YZzwk4gY5ZkLctctsU+HJ+lV2PofsooKUHIicgmqNSct/1TqAIIIICQQUa214EDU/ogYtNeT0H+So5ciJSSVACUklAlN1HwCeQlATrU3MAgkCYBzyXPL3ve0V6jmPIo0mAd48Zkk54KZOnKRnvlkFScK8R1qtV9Nz2AFznCo8OlskyMiAQZIh32UK/r7BqFgw93SdDWsyL3g/EcpOefLTXILNrcjU2i0ubZqzcJY0u7lgGrogGNy5znYQOTSdZWn4buBtmoYYGN2byAB0DfICB/tUVxWXvqtHvR46AdUcBk0PqARI/NOL26rYPqJCq+08N0qh8TRH+/bUp+hw5Ra0NDBA2jLPp6qwptTquM65JxZwnaKtpd4YptbFIDMGAIGmWgyVBZ+BK5Bc5pa0Nc/ISXQcmtHM9eS7y5gITQszRoExdecv/AEyqTApP5QGumRz6qPWszm6tcPMEL0k6xM/KPZVdu4fo1D4mD2Uw159DDyKU+kRqIXZ6/C9BgLgxswcztvKyl43QHvwDIk4g4gEGYzJHrE8lGmBhBdI4xuDBSBawOaGgaBrqRyAeHDUTEjkVz/C3xB2ThkIzz3k7jX6ILDh7iOpZHh1OPia6YzEfEAeTm5EeXJehrsvWnXYH0nte0gGWkGN4PI+a80GyujEBibzGceY1Hqr7hO/H0XBjGF1QmWFri13MsIjxgnOD15qypZr0IClgrP8ADfFVO1As8TKzIx0ngteOoB1E7q/aVtg8xyltdIUJpT1GpBQSUEEEQl7oEnZVFWpiJJ3Uy31fl9T9lAKKJEjSSoAUghKlIeUHL7z4QDLRWYe7FJ7sTXPmGudLoADhnB3lUQugftwxDwh7XBvhL6zgAQ1rBoHGNYABPJdVvVr3NJYA541YSGyBpmcp81kbPdtsq2xj4fZqVMDvHOe17qgBJdEc9OQWG9bO6rNgpjEZec3OjVxJcfqTHSFLpNnNQ7ue408TtS5xI5Anwj0EKbZWLSJDCgXo2tQIVZEHIOehCKEAL1GqSSpUIn5BFU9oplZa3tLKmTQZnICSOvMjotfbn5f5Kzd4NxaAaZnSOjTsZ36LFaiLxRbh+xuE+LBli2cIBpnzEkeXRcjJW14ovR/dllRgdLgWVgMJIEiHgZO116rFIFNdGmR6K0s9/vw4KsVWSD4v3jCN6dT4mn3HRVbWyYn7J6hY3vqNptaS9zg0NGpcTAA9UV365LMy0tstsGVQUyMWjnNc3CWujXMStG0qtuC7v2ey0aOvd02tJ5kDxEesqxBW2KdBS2lNNKW0qomUHyE6olN8FS5QVFR8knmm0ZKIlQEUgpTkkoEwic2QlIIKa87BUJDmGHiYcNCOT2/7WctfFooseKrqYIMFlI+M9HT8M+S3ZWM414SbaPG2Q8ZgjQ+Y+6zY1KtrhtDqllY9wh1QYyOUkwPaFa2bTNVfD9nwWSi05kMaJ0n0TlqvYUviIa0aucYAVFwhKw9t7U6FGpgk1hkS+nGFvTP4inavahZDTxBzpn4cJxecJqZWzlBQ6dsa5jXtMtcA4HaCqO2cdWelWcx9QAjnMbb+qaY0jaspD3ZLC3j2q0KZw0/xNZLdJ2gpi6u0p9eoQGNYwAnxOGJx5Dbr6Jq43L6eRKzltfFN0ZucSG8/9JVLizG3x03s2Lhm2ObY1CNttp1HjAcQaDnEgc5WarAcY03Q0GJaIcB7x/8Ao+6yNboup39drbQCBIJDoOx5eYyj1XMbbZjTqOY7VpI9eaRTURruJ10n79Fteym5TXtoqOnu7OMU5xjMhjfckx0WY4fsdOraqVOs5zab3hjnNiRiyBz6wvQ9zXJSslEUqLcLRmd3Odu5x3KsZtTkoBJCUFpktqWEkJQVC2lSqDsvJRAnqLs0FcSkkoykFQAlFKCTKBUoFJlGgEqPb2zTdlMAn6bJ8oiiodl/dtgfKIHosZffDNot1riqTTszRAwkSXQTOE9YEnTZbimIyRV6WSiufUezVn7QXVabW2drYgPe57zB8RM6zyyUew9nzhaj3L302eLOpTY6BAIGZzJM7DJb79nc8Ric0c9/Q7KVZrC2k2GDXUnMnzJUw0myXeG0ms5CFzXtC4WHeiqwRiLWu1gTliK6mzRVNrYKhcCJEaHmrSMFdfZbDnGr4oLCwYvA8AnE15EESAI5Tup12dnAPevtNNrQRDGUiW4c5lsE7ZZzK2NkszQMQlp0MHIx0QtdN7gQ0nzmFF1ySjcFqpV6lOkMWHxCm4gy0mAY+EOjOF0u57rdSs7cZBcR4gGhoHRSbouJtGXHN7jJJz+pz3Km2w+HKEw1lra6MgOYgDIAeWi5y57XVPx2FzWVWtfVEhxYZAaTzga65Lo1pYHTPWfvpzhM2S5qL2UqRpOfTe/vqjhIALAMAfvBzyUVRVOGWuvCy9y1radR04WnSnTIOKd5af8AJXZVkbtsbXWym6mIbRpuaY51CCG+jWj3WuhajNGEaSjCrJwJUptGCqHQUprk2EcoIjkkpZTZUASUZKJAECiQRRokaJA00JcImo1AoBJcifVgSq+13xToOY2q6HPOWRM9JAyVFiojgA7zTdr4gpMaSXtyyiRM8ln7N2gWV1U4qzW7AGY6nFEKK1FEcswlOEKqu+8m18b6Lg5gOHEMw4jMx9FaNqBwlAipVgKDXJcplRspis+M+igoL1inTcZ2k/29lP4WPeWd3LEYI5bf0VPxFUJY7WACZ6Kz4FZVdY2FuANc55JOLEPFGTYg6dFJ1bxf3FZgxpEfCY98zPXIK0Kbs9EMbA9zqTzKchbYEUYRIIDlGESNAYclgpEI2oGCUgpRSUBIkohEgSUJQKJFHKJEUJQIlAvQ3RPYoI1ttzKQx1HQ0acyTyG5WY4j4vqOcadjDcTIc+o/RoJwgDrJz8lI4hZ3rwfyB4adm1IgfUfqueV+J3UopjC53dhpqjKW1BiOIfMQTqdweamtSIvFN+GsYq0qYqg4TVZLSQMiCJg+ah0+HKvhMswugzjEZtLxO48IKh0qjg4PguhwMFstOcwfqrG30arBm0tb4XYQHENd4sLZPQnLqoroXB/E47ljHU6dJg8OGnpqBiicpJOvIrW0HhxJaYPLnyP1XFbuvZragNQOpycbS0ZNqARkD8js5HkrSt2gvBbgGBwMnUt/6jUAicjuqmOstrTORkKNaH81W3Ze4qtbUGYe0HLnGmXVO2y05H3QxV368d0cvDEGdtpWq4QsfdWKi3+HF/MS77rnl82k1KlKzUtXua0dc4+mZXWaFINa1o0aAB5AQkSnEaARlaZJRgII2hAAEoBBBUHCACCNBFKKEaSSoCKIlGUlAlElQihFEUSUQs5xRxvRsQIJx1oypNOY5F5+UfVBoHIFcXpcb2t9obaXOcQw/um5U8B1aBOZjc5rr133iyvSbVpmWPEg/qDyIUXGL4hu9/7SKJMUK7wRBMh48XmJAIkcynm8JUajMBYWjTFljno6NBppzW07lpIJAMaEjSeSWyyiZUw1T3XdbKDGsaSWgACYyAT9S1MmPiPll/RW3cN5Iu4aNAPZXE1zbia4mVGk92RExGUOJEkkeSxV9WKljOEYAGNAcQQHObAJjaRvA+q7pbKDSIgLIX/cdNww4ZESYyJ21/zRZ41KxvBNoLaoYXmADAGLDl4iSQY5q84hv8sBDCDIjWRGcHP1Cs7DdFOlRkNiQRkMyM8p5a+6y14TVrAbYgCNMjyzgjI5lFUFuqVA7vg4hwcHBzZGHMkEcs9F0LgftVD8NG2kB2ja+gPSryP8WnPmoly2EG10rO4TSrU67HtjUYSZjmC0QVzy+bsdZrRUou1pvc2eYGh9RB9VYlenWEESMwc5G6MrjHZx2imzubZ7S6aByY860SdBP5P0912dajNEgECgiDCUEloSlQETijhEQgjFJRkpICgMokZTdWoGglxDQNSSAB5k6IDKr764hoWRmKvUDJ0Grnf8WjMrIcUdrFKlLLKBVfp3h/dtPTd/0HVcovS9atoqGpVeXvdufoANh0CmrjoF/wDa86o0sslM05y715GIDm1oyB6klYWiC9xc6XOOZJzJO8puzWQkaZZCddVY0WYJGHTP3ymd/wBFG5F7YaE2c02lpeRPyg5AwBz3nzVn2TWup31egT4WtD8Owdiwkjlss3c1YtrtdMQ6BMZwM5/yFccLWn9nvZsluGripHDpLh4Qf+wapCurTsnKdbYpx1MFMupEdR9Vtg8a0Js2kRkmnMB3IKgV6MHxVIHkFDDlrtcZyJ9MhzVLSpurOxfIDOLn0/ulWi8bO1xBc55jQZgDnko4v5zxFKkQ2Ok9AG/5qstF3kCNYABGETE65dZ+6q7vswc8nzjQgTrJ3/upNWpilziQWwYO05ab5fqrG57ifXAccVOnIdsC8bADkil8GXbjr1LSQcImlTkazHeOH8oHus52xcOAFtqYImKdTqYOB3nkW/yrqdns7WNDWiGjIBVHGd1ftFhr09ywub/yp+Jv1Eeq1njG+vOYXbOyri4WigLNUP4tFvhJPx0hpru3TyjquKEKbdF6Ps9ZlamYewgjrzB6ESD5qNPTSAVfct8stVBlakQWvAMTm13zMPUGQrBq0wUEpJRYTt65/dULQUeu9wGwy2zyGbjEenqo1G2vc4aCRux4kxtJECQ76IHSkkrNcTdoFmsctJ7yr/8AGwgkH+M/L+vRcn4h4/tVrkOf3dMz+HTkNjk46u9VnVx0/ibtLs1llrD39X8rCMIP8b9B5CSuT8RcZWi2OPevIZOVJuVMem56mVSOCTCKNKptlw80bQnLKPxB5qKu7LZ9AAScgBsSSOvVSKrWskNPwkToRJGQHOOZUuytDQ3EIzOuKTyOWYb+qhVYJJcctJzLRyI9tfJZaV1GoQSQd841IO4BU69XQWuZIIwvaQ0CSNSD5j6JkVRJ3bs7TUnMA6aJQtRIa0QdQBlIHKOsqjuPD96i02alWHztBI5OGTh7gqyXNey/iEMp16NV0NozVEn4WfOJ6HP1WM4t46rWuq7C9zKIPgptJbkNHPjVx16LWsY7PxNfdOyWd9WoJwjwt0LnHRoXLrX2m98wsqUC0GM6dQ888nN5dQsSHuefE5x11JO3VO2F7WmXgFo1E6zygzKlWRpWPo1D4LaKf8Nop1GETsCzG36hIdamUTAvAeVClVePd2FvJUFvtlN58DAwTkANuplQQEVubn4tsdFxfVFptTx8Ped2xg3zbjdOfOR0WktPbXTw/h2Z5d/G9oaP5QSuU0qQJPKD9Apt0F+IYGtJOXia0gbz4hEiJ/qiYury7TrdVcYq90Py0gGx/wBjLj7ra9mHHT7Q42W0uxvgupvdGJwHxMcdzGYPKVy68afikxnyj6BIu68HWesytSMPpuDmzzGx6ESD5lNMC9rP3doqsGjaj2+jXEfZRFNvi3CtaKtVowio9z8P5cRkj3JUNBccN8UVrFVD6TsvmpknA8cnD76hds4V47s9uENPd1QJNJ8T1LD84+vRee0qnVLSC0kEZggwQeYITSx6oajLAdQFxrhLtaqUop2uatPId4P3rR1/OPr1K67d94U69MVKL2vY7RzTI8jyPQrWs2CN10i4uLGknWRy/vKepWZrfhaB5AD9EuEYVR5PJJRJQROWGxApSQ0pbSgca3JPXTTxWhgyzI109Uyxydu39+2Of21Qai3GBBzyd/yJB+YekwqetWJBE8oj0zkoq1Rz3mDrppppP0R2hhDWmMxGWmmX9So0TVpOIGcZARnnzhMUqjvhbvyjTLT2T9e0SwDcbREgjdMUHR0O2Uygj2m0lrjhJGIQ7PUHUHomO5PJWFWwB7S+YdijDH+QE9YeHrRWpl9Gm6o1pwuweJzTrm3WNVURbJVwHE3MicjoZEEexUI+SmVLJUY4h7HhwyLS0gg9RCvbn7P7ZaiCKXds/PV8Ajo2JPoERlSU5SMD1ldfursZoNANeq+o7cMhjPu76haL/wBvbBgwfs7AOYxY/wCeZVxNcBqViSTl6AD6DJLoXg9jCxpgOMmNT66x0Xbh2SWCScNSPy96YHlv9VHt3Y7Y3j8M1aR5h2Iezh90w1xMknVFC3l89kNrpSaJbXbyb4H/AMrjB9CoN39l1uqvAdS7obvqOAA9BJPoFFZEI1KvSw9zXqU5xd29zMUROExMbaKKFAaJBBAatLh4kr2OpjoPLTu3Vjhyc3QqrQVV3bhTtRoWqGVooVTlDj+G8/wvOh6H6rbheVGlb/gvtRqWWKVoxVqOxn8SmOhPxN6H0KsrNjANs7uR9EitRIzV7ZL7ZTiGBzNHA/EOcT6e3VTbfd9N9I1GEYTsOR0kbf2WWsY4pxrkq10MLiE00qofaM0/dLZe/QnA6JMZmBr6lMBshSbl+Jwyk4YmczOmSA3VIcDlOv3Ui1PBIkERkc8juJOm6jWtga9wnQkH7hNVSQf9qKNz9Z1/UJIqeLLJN1HZpsaqonCuWzGWIRzyWq7PL+7m3NEhtKoBTeJymPA7ocUe5WQwyNRloP1zV3cNkL2REB5OE5TiHLPL+6K9AmmDqBPkjVLwpe/f2duIzUpgMfORJA+L1V0tOYwUaJGECkaSEaoUEJRKJfFsFKz1ajjAYx7vYH7oPON81w+vVeNHVKjvdxIUKEdUzKIrDYkEIRqAI4QRkKqACcYEgJxqCNVpFuv+/JWNxXt3Tw1/7skTvHI+h2TFF4PhcD6a+nVRbRQLTCItL5shxF2UOJIPMbH2VQ5sK9sM1rMWaupwROobnMdPv5qkqMSLS6TsvTdP3O4CrmJ35adUxQOR0+/olWZ4FVpPwznHLQ5IiRbGQ8k/N4txrnkmHOkn9ein3tUDsMGS0HOIyygKtO/VRTT3IgiIQaqiS0w1aq5cmMLSPAJM5ZmADoZ0PsFmbLTxuDf8jeVrLBb2spObAMECdsJEZE6kemqlWLu5r1/ZLU2oXfhVvj6HQ5nYZO9+a6m106Li1HDJY9wdTMAGD4PyGfzc/wC63vZ5fJfRdZ3malnOHq6n8h+3orE+o1yMIglBaYGjRI1QFke1O8O7u17d6rmUx6nEfo0rXLlXbVeUvoUNgHVT5k4R+h91KscuIzQcg3dEsNDCUAkhLAVUCihKhHCAgFPua7XWivTpM+Ko9rB0xECfICT6KDC6Z2J3F3lpfaHDw0W4Wn/7KmWXkzF7hB//2Q=="/>
          <p:cNvSpPr>
            <a:spLocks noChangeAspect="1" noChangeArrowheads="1"/>
          </p:cNvSpPr>
          <p:nvPr/>
        </p:nvSpPr>
        <p:spPr bwMode="auto">
          <a:xfrm>
            <a:off x="63500" y="-1031875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461657"/>
            <a:ext cx="20574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32219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monogram canvas</a:t>
            </a:r>
            <a:br>
              <a:rPr lang="en-US" dirty="0" smtClean="0"/>
            </a:br>
            <a:r>
              <a:rPr lang="en-US" dirty="0" smtClean="0"/>
              <a:t>(1896)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81200"/>
            <a:ext cx="5600700" cy="38671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26537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steamer bag</a:t>
            </a:r>
            <a:br>
              <a:rPr lang="en-US" dirty="0" smtClean="0"/>
            </a:br>
            <a:r>
              <a:rPr lang="en-US" dirty="0" smtClean="0"/>
              <a:t>(1901)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28414">
            <a:off x="2846200" y="2348429"/>
            <a:ext cx="2757864" cy="34714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279594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066800"/>
            <a:ext cx="6400800" cy="685800"/>
          </a:xfrm>
        </p:spPr>
        <p:txBody>
          <a:bodyPr>
            <a:noAutofit/>
          </a:bodyPr>
          <a:lstStyle/>
          <a:p>
            <a:r>
              <a:rPr lang="en-US" sz="2000" dirty="0" smtClean="0"/>
              <a:t>The keep all bag </a:t>
            </a:r>
            <a:br>
              <a:rPr lang="en-US" sz="2000" dirty="0" smtClean="0"/>
            </a:br>
            <a:r>
              <a:rPr lang="en-US" sz="2000" dirty="0" smtClean="0"/>
              <a:t>(1924)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362200"/>
            <a:ext cx="3810000" cy="34641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02986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classic speedy bag </a:t>
            </a:r>
            <a:br>
              <a:rPr lang="en-US" dirty="0" smtClean="0"/>
            </a:br>
            <a:r>
              <a:rPr lang="en-US" dirty="0" smtClean="0"/>
              <a:t>(1930)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319835"/>
            <a:ext cx="3581400" cy="35012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85449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Louis Vuitton's fashion displayed in Milan art exhibit  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49617">
            <a:off x="910994" y="2810399"/>
            <a:ext cx="3076978" cy="21661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93294">
            <a:off x="4901628" y="2693997"/>
            <a:ext cx="3455680" cy="251871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79386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990600"/>
            <a:ext cx="6400800" cy="304800"/>
          </a:xfrm>
        </p:spPr>
        <p:txBody>
          <a:bodyPr>
            <a:normAutofit/>
          </a:bodyPr>
          <a:lstStyle/>
          <a:p>
            <a:r>
              <a:rPr lang="en-US" sz="1200" dirty="0" smtClean="0"/>
              <a:t>Work cited </a:t>
            </a:r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9200"/>
            <a:ext cx="7924800" cy="50292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"Louis Vuitton." Contemporary Fashion. Gale, 1995. Gale Biography In Context. Web. 20 Nov. 2012.</a:t>
            </a:r>
          </a:p>
          <a:p>
            <a:r>
              <a:rPr lang="en-US" dirty="0"/>
              <a:t> </a:t>
            </a:r>
            <a:r>
              <a:rPr lang="en-US" dirty="0" smtClean="0"/>
              <a:t>”Louis Vuitton.” </a:t>
            </a:r>
            <a:r>
              <a:rPr lang="en-US" i="1" dirty="0" smtClean="0"/>
              <a:t>Encyclopedia of world Biography. </a:t>
            </a:r>
            <a:r>
              <a:rPr lang="en-US" dirty="0" err="1" smtClean="0"/>
              <a:t>Vol</a:t>
            </a:r>
            <a:r>
              <a:rPr lang="en-US" dirty="0" smtClean="0"/>
              <a:t> .28. Detroit: Gale, 2008.</a:t>
            </a:r>
            <a:r>
              <a:rPr lang="en-US" i="1" dirty="0" smtClean="0"/>
              <a:t> Gale Biography In Context. </a:t>
            </a:r>
            <a:r>
              <a:rPr lang="en-US" dirty="0"/>
              <a:t> </a:t>
            </a:r>
            <a:r>
              <a:rPr lang="en-US" dirty="0" smtClean="0"/>
              <a:t>Web. 26 Nov. 2012. </a:t>
            </a:r>
            <a:endParaRPr lang="en-US" dirty="0"/>
          </a:p>
          <a:p>
            <a:r>
              <a:rPr lang="en-US" dirty="0"/>
              <a:t>http://upload.wikimedia.org/wikipedia/commons/thumb/0/0d/Portrait-Louis-Vuitton.jpg/220px-Portrait-Louis-Vuitton.jpg</a:t>
            </a:r>
          </a:p>
          <a:p>
            <a:r>
              <a:rPr lang="en-US" dirty="0"/>
              <a:t>http://kunkun.tripod.com/loius.gif </a:t>
            </a:r>
          </a:p>
          <a:p>
            <a:r>
              <a:rPr lang="en-US" dirty="0"/>
              <a:t>http://rbjello.files.wordpress.com/2012/09/img_2258.jpg?w=500&amp;h=373</a:t>
            </a:r>
          </a:p>
          <a:p>
            <a:r>
              <a:rPr lang="en-US" dirty="0"/>
              <a:t>http://theselby.com/media/1_21_10_LVhouse15996.jpg </a:t>
            </a:r>
          </a:p>
          <a:p>
            <a:r>
              <a:rPr lang="en-US" dirty="0"/>
              <a:t>http://rbjello.files.wordpress.com/2012/09/img_1574.jpg?w=500&amp;h=342 </a:t>
            </a:r>
          </a:p>
          <a:p>
            <a:r>
              <a:rPr lang="en-US" dirty="0"/>
              <a:t>http://rbjello.files.wordpress.com/2012/09/img_1572.jpg?w=500&amp;h=375 </a:t>
            </a:r>
          </a:p>
          <a:p>
            <a:r>
              <a:rPr lang="en-US" dirty="0"/>
              <a:t>http://ww4.hdnux.com/photos/06/73/26/1815939/9/628x471.jpg </a:t>
            </a:r>
          </a:p>
          <a:p>
            <a:r>
              <a:rPr lang="en-US" dirty="0"/>
              <a:t>http://www.thebagforum.com/upload/eac3851d41ae3380d9a1f177d14e6ca7.png </a:t>
            </a:r>
          </a:p>
          <a:p>
            <a:r>
              <a:rPr lang="en-US" dirty="0"/>
              <a:t>http://www.thebagforum.com/upload/bd1e6b4532c34e57ff72dd7a1ccc2639.png </a:t>
            </a:r>
          </a:p>
          <a:p>
            <a:r>
              <a:rPr lang="en-US" dirty="0"/>
              <a:t>http://www.thebagforum.com/upload/668eca9fe7d0c4b54628005ed3ae63c6.png</a:t>
            </a:r>
          </a:p>
          <a:p>
            <a:r>
              <a:rPr lang="en-US" dirty="0"/>
              <a:t>http://cdn1.purseblog.com/images/louis-vuitton-steamer-case.jpg</a:t>
            </a:r>
          </a:p>
          <a:p>
            <a:r>
              <a:rPr lang="en-US" dirty="0"/>
              <a:t>http://www.allhandbagfashion.com/wp-content/uploads/2011/07/12/Louis-Vuitton-Womens-Keepall-55-travel-bag-1.jpg</a:t>
            </a:r>
          </a:p>
          <a:p>
            <a:r>
              <a:rPr lang="en-US" dirty="0"/>
              <a:t>http://s3.amazonaws.com/cmi-niche/assets/pictures/8766/content_pic03902.jpg?1304373416</a:t>
            </a:r>
          </a:p>
          <a:p>
            <a:r>
              <a:rPr lang="en-US" dirty="0"/>
              <a:t>http://farm7.static.flickr.com/6178/6189618486_ea4643d498.jpg </a:t>
            </a:r>
          </a:p>
          <a:p>
            <a:r>
              <a:rPr lang="en-US" dirty="0"/>
              <a:t>http://4.bp.blogspot.com/-fYXXGZAYDYQ/ToLz_7-UZNI/AAAAAAAAB-E/jNdyT5JjAzE/s1600/013_2687155_img9939.jpeg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511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Louis Vuitton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90800"/>
            <a:ext cx="4267200" cy="25049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43388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Outside of the  Vuitton Family Home  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33599"/>
            <a:ext cx="4762500" cy="35528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89118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It’s Gorgeous Interior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667000"/>
            <a:ext cx="4419600" cy="29438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3085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Dining Room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3343" y="2286000"/>
            <a:ext cx="4762500" cy="32575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90520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seating area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362200"/>
            <a:ext cx="4443185" cy="33323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12256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Inside the Louis Vuitton factory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1086"/>
            <a:ext cx="4724400" cy="353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830056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Flat  topped trunk</a:t>
            </a:r>
            <a:br>
              <a:rPr lang="en-US" dirty="0" smtClean="0"/>
            </a:br>
            <a:r>
              <a:rPr lang="en-US" dirty="0" smtClean="0"/>
              <a:t>(1858)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5886" y="2286000"/>
            <a:ext cx="4876800" cy="3202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509618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The checker board canvas</a:t>
            </a:r>
            <a:br>
              <a:rPr lang="en-US" sz="2400" dirty="0" smtClean="0"/>
            </a:br>
            <a:r>
              <a:rPr lang="en-US" sz="2400" dirty="0" smtClean="0"/>
              <a:t>(1888)</a:t>
            </a:r>
            <a:endParaRPr 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0"/>
            <a:ext cx="5192487" cy="369726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1073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235</TotalTime>
  <Words>60</Words>
  <Application>Microsoft Office PowerPoint</Application>
  <PresentationFormat>On-screen Show (4:3)</PresentationFormat>
  <Paragraphs>34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Couture</vt:lpstr>
      <vt:lpstr>Louis Vuitton  1821-1892</vt:lpstr>
      <vt:lpstr>Louis Vuitton</vt:lpstr>
      <vt:lpstr>Outside of the  Vuitton Family Home  </vt:lpstr>
      <vt:lpstr>It’s Gorgeous Interior</vt:lpstr>
      <vt:lpstr>The Dining Room</vt:lpstr>
      <vt:lpstr>The seating area</vt:lpstr>
      <vt:lpstr>Inside the Louis Vuitton factory </vt:lpstr>
      <vt:lpstr>The Flat  topped trunk (1858)</vt:lpstr>
      <vt:lpstr>The checker board canvas (1888)</vt:lpstr>
      <vt:lpstr>The monogram canvas (1896)</vt:lpstr>
      <vt:lpstr>The steamer bag (1901)</vt:lpstr>
      <vt:lpstr>The keep all bag  (1924)</vt:lpstr>
      <vt:lpstr>The classic speedy bag  (1930)</vt:lpstr>
      <vt:lpstr>Louis Vuitton's fashion displayed in Milan art exhibit  </vt:lpstr>
      <vt:lpstr>Work cited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Louis Vuitton</dc:title>
  <dc:creator>Katie</dc:creator>
  <cp:lastModifiedBy>acocellap</cp:lastModifiedBy>
  <cp:revision>23</cp:revision>
  <dcterms:created xsi:type="dcterms:W3CDTF">2012-11-27T22:38:39Z</dcterms:created>
  <dcterms:modified xsi:type="dcterms:W3CDTF">2012-12-21T18:38:27Z</dcterms:modified>
</cp:coreProperties>
</file>